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0" r:id="rId4"/>
    <p:sldId id="257" r:id="rId5"/>
    <p:sldId id="258" r:id="rId6"/>
    <p:sldId id="260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9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64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4FF-1E5A-4A54-A30D-36AE2D9001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052E5-EEE8-4D4F-8AAB-83763566E70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9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434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4FF-1E5A-4A54-A30D-36AE2D9001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052E5-EEE8-4D4F-8AAB-83763566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6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4FF-1E5A-4A54-A30D-36AE2D9001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052E5-EEE8-4D4F-8AAB-83763566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5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4FF-1E5A-4A54-A30D-36AE2D9001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052E5-EEE8-4D4F-8AAB-83763566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22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4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7"/>
            <a:ext cx="9448800" cy="1509712"/>
          </a:xfrm>
        </p:spPr>
        <p:txBody>
          <a:bodyPr anchor="t"/>
          <a:lstStyle>
            <a:lvl1pPr marL="97534" indent="0" algn="l">
              <a:buNone/>
              <a:defRPr sz="2667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4FF-1E5A-4A54-A30D-36AE2D9001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D34052E5-EEE8-4D4F-8AAB-83763566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50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4FF-1E5A-4A54-A30D-36AE2D9001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052E5-EEE8-4D4F-8AAB-83763566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9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750887"/>
          </a:xfrm>
        </p:spPr>
        <p:txBody>
          <a:bodyPr anchor="ctr"/>
          <a:lstStyle>
            <a:lvl1pPr marL="0" indent="0">
              <a:buNone/>
              <a:defRPr sz="3200" b="0" cap="all" baseline="0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535114"/>
            <a:ext cx="5389033" cy="750887"/>
          </a:xfrm>
        </p:spPr>
        <p:txBody>
          <a:bodyPr anchor="ctr"/>
          <a:lstStyle>
            <a:lvl1pPr marL="0" indent="0">
              <a:buNone/>
              <a:defRPr sz="3200" b="0" cap="all" baseline="0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362201"/>
            <a:ext cx="5389033" cy="37639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4FF-1E5A-4A54-A30D-36AE2D9001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052E5-EEE8-4D4F-8AAB-83763566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1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4FF-1E5A-4A54-A30D-36AE2D9001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052E5-EEE8-4D4F-8AAB-83763566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1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4FF-1E5A-4A54-A30D-36AE2D9001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052E5-EEE8-4D4F-8AAB-83763566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8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933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2" y="1524001"/>
            <a:ext cx="4011084" cy="4602163"/>
          </a:xfrm>
        </p:spPr>
        <p:txBody>
          <a:bodyPr/>
          <a:lstStyle>
            <a:lvl1pPr marL="0" indent="0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4FF-1E5A-4A54-A30D-36AE2D9001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052E5-EEE8-4D4F-8AAB-83763566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07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667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4267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4FF-1E5A-4A54-A30D-36AE2D9001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052E5-EEE8-4D4F-8AAB-83763566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5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6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249F4FF-1E5A-4A54-A30D-36AE2D9001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6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6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34052E5-EEE8-4D4F-8AAB-83763566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207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factory&#10;&#10;Description automatically generated with medium confidence">
            <a:extLst>
              <a:ext uri="{FF2B5EF4-FFF2-40B4-BE49-F238E27FC236}">
                <a16:creationId xmlns:a16="http://schemas.microsoft.com/office/drawing/2014/main" id="{1BC17675-1A68-CFC0-C035-760C0CA81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40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electricity consumption&#10;&#10;Description automatically generated">
            <a:extLst>
              <a:ext uri="{FF2B5EF4-FFF2-40B4-BE49-F238E27FC236}">
                <a16:creationId xmlns:a16="http://schemas.microsoft.com/office/drawing/2014/main" id="{3A2C33E6-2000-794C-E61B-B6F6F028E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" y="228600"/>
            <a:ext cx="1175004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93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3CEC852-A288-2DA2-A39A-F4A14FF96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85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3B592CB-CA5C-DB6A-322C-D3F13D4CC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52" y="228600"/>
            <a:ext cx="9812496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8298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hart of a bitcoin mining company&#10;&#10;Description automatically generated">
            <a:extLst>
              <a:ext uri="{FF2B5EF4-FFF2-40B4-BE49-F238E27FC236}">
                <a16:creationId xmlns:a16="http://schemas.microsoft.com/office/drawing/2014/main" id="{020B7615-3274-5664-7DB7-0C290DA56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18" y="228600"/>
            <a:ext cx="9881165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3964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pie chart&#10;&#10;Description automatically generated">
            <a:extLst>
              <a:ext uri="{FF2B5EF4-FFF2-40B4-BE49-F238E27FC236}">
                <a16:creationId xmlns:a16="http://schemas.microsoft.com/office/drawing/2014/main" id="{54D134C5-E159-C49E-D470-E962CC06E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13" y="228600"/>
            <a:ext cx="983897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39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factory&#10;&#10;Description automatically generated">
            <a:extLst>
              <a:ext uri="{FF2B5EF4-FFF2-40B4-BE49-F238E27FC236}">
                <a16:creationId xmlns:a16="http://schemas.microsoft.com/office/drawing/2014/main" id="{B1C299EF-5E30-69FC-1899-E0B5E05D1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" y="0"/>
            <a:ext cx="12135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30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field&#10;&#10;Description automatically generated">
            <a:extLst>
              <a:ext uri="{FF2B5EF4-FFF2-40B4-BE49-F238E27FC236}">
                <a16:creationId xmlns:a16="http://schemas.microsoft.com/office/drawing/2014/main" id="{A2050D7F-BF1E-01CE-8C3A-A71E5F26F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20"/>
            <a:ext cx="12192000" cy="65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61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land with red and blue signs&#10;&#10;Description automatically generated">
            <a:extLst>
              <a:ext uri="{FF2B5EF4-FFF2-40B4-BE49-F238E27FC236}">
                <a16:creationId xmlns:a16="http://schemas.microsoft.com/office/drawing/2014/main" id="{AE72395C-C1ED-C9FE-F4A4-72AC8D4C0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73"/>
            <a:ext cx="12192000" cy="665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18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92878-D3BA-B4AD-7A1F-0F3EC2E6D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3909"/>
            <a:ext cx="12192000" cy="66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78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mining company&#10;&#10;Description automatically generated with medium confidence">
            <a:extLst>
              <a:ext uri="{FF2B5EF4-FFF2-40B4-BE49-F238E27FC236}">
                <a16:creationId xmlns:a16="http://schemas.microsoft.com/office/drawing/2014/main" id="{65B387B5-5578-13D5-C764-BB4C61625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3" y="228600"/>
            <a:ext cx="11304895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123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25ADC006-2C56-CABA-3ABE-FF56855B2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9" y="228600"/>
            <a:ext cx="10636382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993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on a platform in a room with text&#10;&#10;Description automatically generated">
            <a:extLst>
              <a:ext uri="{FF2B5EF4-FFF2-40B4-BE49-F238E27FC236}">
                <a16:creationId xmlns:a16="http://schemas.microsoft.com/office/drawing/2014/main" id="{EFF5D7E5-8545-FAE9-AF54-33FE84A2E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58" y="228600"/>
            <a:ext cx="9591484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150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4736189-A7FD-4637-A6B7-D4B2059A7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71" y="228600"/>
            <a:ext cx="9232859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0766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Amazing Silver Coins Lost Forever</Template>
  <TotalTime>155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Book Antiqua</vt:lpstr>
      <vt:lpstr>Lucida Sans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Stephen St. Angelo</dc:creator>
  <cp:lastModifiedBy>Stephen St. Angelo</cp:lastModifiedBy>
  <cp:revision>1</cp:revision>
  <dcterms:created xsi:type="dcterms:W3CDTF">2024-08-07T16:11:41Z</dcterms:created>
  <dcterms:modified xsi:type="dcterms:W3CDTF">2024-08-07T18:46:52Z</dcterms:modified>
</cp:coreProperties>
</file>